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1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0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4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7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6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2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3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83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7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5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54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Picture 3" descr="Colorful wavy concept">
            <a:extLst>
              <a:ext uri="{FF2B5EF4-FFF2-40B4-BE49-F238E27FC236}">
                <a16:creationId xmlns:a16="http://schemas.microsoft.com/office/drawing/2014/main" id="{690EFBBA-2ADD-633A-8BF3-9B1BD3B23D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84" b="1404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DA9D5E3-3A22-4873-81C8-59749E216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F2DFAD-55A6-349F-B6DC-EF23701EB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892" y="413662"/>
            <a:ext cx="12275783" cy="27867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8C206D-C3B6-EE0A-B96A-124C36099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040758"/>
            <a:ext cx="12188825" cy="26084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B673462-1669-07DD-4794-7CB359D2B521}"/>
              </a:ext>
            </a:extLst>
          </p:cNvPr>
          <p:cNvSpPr txBox="1"/>
          <p:nvPr/>
        </p:nvSpPr>
        <p:spPr>
          <a:xfrm>
            <a:off x="196645" y="3283974"/>
            <a:ext cx="11992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 enjoy my spending time with my family, traveling, enjoying nature, and being creative. </a:t>
            </a:r>
          </a:p>
        </p:txBody>
      </p:sp>
    </p:spTree>
    <p:extLst>
      <p:ext uri="{BB962C8B-B14F-4D97-AF65-F5344CB8AC3E}">
        <p14:creationId xmlns:p14="http://schemas.microsoft.com/office/powerpoint/2010/main" val="9643706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Avenir Next LT Pro</vt:lpstr>
      <vt:lpstr>Avenir Next LT Pro Light</vt:lpstr>
      <vt:lpstr>Calibri</vt:lpstr>
      <vt:lpstr>RetrospectVTI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LaToya Smith</dc:creator>
  <cp:lastModifiedBy>LaToya Smith</cp:lastModifiedBy>
  <cp:revision>1</cp:revision>
  <dcterms:created xsi:type="dcterms:W3CDTF">2024-08-16T02:33:41Z</dcterms:created>
  <dcterms:modified xsi:type="dcterms:W3CDTF">2024-08-16T02:39:12Z</dcterms:modified>
</cp:coreProperties>
</file>